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RxBuffer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11441</TotalTime>
  <Words>1146</Words>
  <Application>Microsoft Office PowerPoint</Application>
  <PresentationFormat>Widescreen</PresentationFormat>
  <Paragraphs>236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33</cp:revision>
  <dcterms:created xsi:type="dcterms:W3CDTF">2024-01-17T22:54:33Z</dcterms:created>
  <dcterms:modified xsi:type="dcterms:W3CDTF">2024-06-03T12:38:01Z</dcterms:modified>
</cp:coreProperties>
</file>